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>
        <p:scale>
          <a:sx n="80" d="100"/>
          <a:sy n="80" d="100"/>
        </p:scale>
        <p:origin x="1840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0A72D-4FD5-4B56-8317-AA9102C6C21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B07ACA9-F1EA-459F-AE0C-CBC243E3EF74}">
      <dgm:prSet phldrT="[Texto]"/>
      <dgm:spPr/>
      <dgm:t>
        <a:bodyPr/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dirty="0" smtClean="0"/>
            <a:t>DIAGNÓSTICO</a:t>
          </a:r>
          <a:endParaRPr lang="es-MX" dirty="0"/>
        </a:p>
      </dgm:t>
    </dgm:pt>
    <dgm:pt modelId="{A960ABB8-0765-4AB0-8999-7DC2E4544727}" type="parTrans" cxnId="{B10E7C5A-9996-4F0E-B8C8-5ADC2F9A62A6}">
      <dgm:prSet/>
      <dgm:spPr/>
      <dgm:t>
        <a:bodyPr/>
        <a:lstStyle/>
        <a:p>
          <a:endParaRPr lang="es-MX"/>
        </a:p>
      </dgm:t>
    </dgm:pt>
    <dgm:pt modelId="{A73CE572-7753-46F2-B1E1-38D9A903C8FD}" type="sibTrans" cxnId="{B10E7C5A-9996-4F0E-B8C8-5ADC2F9A62A6}">
      <dgm:prSet/>
      <dgm:spPr/>
      <dgm:t>
        <a:bodyPr/>
        <a:lstStyle/>
        <a:p>
          <a:endParaRPr lang="es-MX"/>
        </a:p>
      </dgm:t>
    </dgm:pt>
    <dgm:pt modelId="{A414700F-54DE-4314-81D1-FC3CF6193A4B}">
      <dgm:prSet phldrT="[Texto]"/>
      <dgm:spPr/>
      <dgm:t>
        <a:bodyPr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MX" baseline="0" dirty="0" smtClean="0"/>
            <a:t> identificar por medio de un cuestionario cu</a:t>
          </a:r>
          <a:r>
            <a:rPr lang="es-ES" baseline="0" dirty="0" err="1" smtClean="0"/>
            <a:t>ántos</a:t>
          </a:r>
          <a:r>
            <a:rPr lang="es-ES" baseline="0" dirty="0" smtClean="0"/>
            <a:t> </a:t>
          </a:r>
          <a:r>
            <a:rPr lang="es-MX" baseline="0" dirty="0" smtClean="0"/>
            <a:t>estudiantes de primer grado saben jugar ajedr</a:t>
          </a:r>
          <a:r>
            <a:rPr lang="es-ES" baseline="0" dirty="0" err="1" smtClean="0"/>
            <a:t>ez</a:t>
          </a:r>
          <a:r>
            <a:rPr lang="es-ES" baseline="0" dirty="0" smtClean="0"/>
            <a:t>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ES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baseline="0" dirty="0" smtClean="0"/>
            <a:t>* Analizar los resultados de la prueba de ingreso al NMS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MX" dirty="0"/>
        </a:p>
      </dgm:t>
    </dgm:pt>
    <dgm:pt modelId="{55CA6873-E702-40EF-9C13-E59680E972F4}" type="parTrans" cxnId="{336D6953-6CD9-43BE-ACB1-F9A1CD056BC3}">
      <dgm:prSet/>
      <dgm:spPr/>
      <dgm:t>
        <a:bodyPr/>
        <a:lstStyle/>
        <a:p>
          <a:endParaRPr lang="es-MX"/>
        </a:p>
      </dgm:t>
    </dgm:pt>
    <dgm:pt modelId="{D958E1D6-8E2A-4122-9FF5-D15C4D30A296}" type="sibTrans" cxnId="{336D6953-6CD9-43BE-ACB1-F9A1CD056BC3}">
      <dgm:prSet/>
      <dgm:spPr/>
      <dgm:t>
        <a:bodyPr/>
        <a:lstStyle/>
        <a:p>
          <a:endParaRPr lang="es-MX"/>
        </a:p>
      </dgm:t>
    </dgm:pt>
    <dgm:pt modelId="{D5469423-C86E-4D83-A057-0282D37906FF}">
      <dgm:prSet phldrT="[Texto]"/>
      <dgm:spPr/>
      <dgm:t>
        <a:bodyPr/>
        <a:lstStyle/>
        <a:p>
          <a:r>
            <a:rPr lang="es-MX" dirty="0" smtClean="0"/>
            <a:t>PLANEACIÓN</a:t>
          </a:r>
          <a:endParaRPr lang="es-MX" dirty="0"/>
        </a:p>
      </dgm:t>
    </dgm:pt>
    <dgm:pt modelId="{69D53195-29CD-454C-8865-516301091EDE}" type="parTrans" cxnId="{485BCDD6-129F-4C59-B53C-CE2C456596D3}">
      <dgm:prSet/>
      <dgm:spPr/>
      <dgm:t>
        <a:bodyPr/>
        <a:lstStyle/>
        <a:p>
          <a:endParaRPr lang="es-MX"/>
        </a:p>
      </dgm:t>
    </dgm:pt>
    <dgm:pt modelId="{9FD4506D-45C3-43D9-A957-367E5EDBF709}" type="sibTrans" cxnId="{485BCDD6-129F-4C59-B53C-CE2C456596D3}">
      <dgm:prSet/>
      <dgm:spPr/>
      <dgm:t>
        <a:bodyPr/>
        <a:lstStyle/>
        <a:p>
          <a:endParaRPr lang="es-MX"/>
        </a:p>
      </dgm:t>
    </dgm:pt>
    <dgm:pt modelId="{F7A8510B-B5F7-42C2-AD01-82678E7A6D68}">
      <dgm:prSet phldrT="[Texto]"/>
      <dgm:spPr/>
      <dgm:t>
        <a:bodyPr/>
        <a:lstStyle/>
        <a:p>
          <a:r>
            <a:rPr lang="es-MX" dirty="0" smtClean="0"/>
            <a:t>Elaboraci</a:t>
          </a:r>
          <a:r>
            <a:rPr lang="es-ES" dirty="0" err="1" smtClean="0"/>
            <a:t>ón</a:t>
          </a:r>
          <a:r>
            <a:rPr lang="es-ES" dirty="0" smtClean="0"/>
            <a:t> del proyecto de ajedrez</a:t>
          </a:r>
        </a:p>
        <a:p>
          <a:endParaRPr lang="es-ES" dirty="0" smtClean="0"/>
        </a:p>
        <a:p>
          <a:endParaRPr lang="es-MX" dirty="0"/>
        </a:p>
      </dgm:t>
    </dgm:pt>
    <dgm:pt modelId="{5AD68F37-9613-4306-A8D7-84B350ECC8C3}" type="parTrans" cxnId="{224E9A5E-38AE-42AE-A6A6-A9BF3AB617C5}">
      <dgm:prSet/>
      <dgm:spPr/>
      <dgm:t>
        <a:bodyPr/>
        <a:lstStyle/>
        <a:p>
          <a:endParaRPr lang="es-MX"/>
        </a:p>
      </dgm:t>
    </dgm:pt>
    <dgm:pt modelId="{4187E07D-5AE4-426A-8F8F-0704AC9D4DC6}" type="sibTrans" cxnId="{224E9A5E-38AE-42AE-A6A6-A9BF3AB617C5}">
      <dgm:prSet/>
      <dgm:spPr/>
      <dgm:t>
        <a:bodyPr/>
        <a:lstStyle/>
        <a:p>
          <a:endParaRPr lang="es-MX"/>
        </a:p>
      </dgm:t>
    </dgm:pt>
    <dgm:pt modelId="{88756F0D-CD34-43F0-96DF-E8A5628B0207}">
      <dgm:prSet phldrT="[Texto]"/>
      <dgm:spPr/>
      <dgm:t>
        <a:bodyPr/>
        <a:lstStyle/>
        <a:p>
          <a:r>
            <a:rPr lang="es-MX" dirty="0" smtClean="0"/>
            <a:t>Identificar las necesidades prioritarias en relaci</a:t>
          </a:r>
          <a:r>
            <a:rPr lang="es-ES" dirty="0" err="1" smtClean="0"/>
            <a:t>ón</a:t>
          </a:r>
          <a:r>
            <a:rPr lang="es-ES" dirty="0" smtClean="0"/>
            <a:t> a los resultados obtenidos en la prueba de ingreso al NMS</a:t>
          </a:r>
        </a:p>
        <a:p>
          <a:endParaRPr lang="es-ES" dirty="0" smtClean="0"/>
        </a:p>
      </dgm:t>
    </dgm:pt>
    <dgm:pt modelId="{21B8379A-F1C2-4176-A592-2CC2A4F21568}" type="parTrans" cxnId="{B5278A45-FF01-44CE-9D39-B338F3493229}">
      <dgm:prSet/>
      <dgm:spPr/>
      <dgm:t>
        <a:bodyPr/>
        <a:lstStyle/>
        <a:p>
          <a:endParaRPr lang="es-MX"/>
        </a:p>
      </dgm:t>
    </dgm:pt>
    <dgm:pt modelId="{05FF9EB3-4129-4199-96C7-3B6FEDC58553}" type="sibTrans" cxnId="{B5278A45-FF01-44CE-9D39-B338F3493229}">
      <dgm:prSet/>
      <dgm:spPr/>
      <dgm:t>
        <a:bodyPr/>
        <a:lstStyle/>
        <a:p>
          <a:endParaRPr lang="es-MX"/>
        </a:p>
      </dgm:t>
    </dgm:pt>
    <dgm:pt modelId="{79E29222-E96F-48C4-A412-17885BCBBB9E}">
      <dgm:prSet phldrT="[Texto]"/>
      <dgm:spPr/>
      <dgm:t>
        <a:bodyPr/>
        <a:lstStyle/>
        <a:p>
          <a:r>
            <a:rPr lang="es-MX" dirty="0" smtClean="0"/>
            <a:t>ACCIONES</a:t>
          </a:r>
          <a:endParaRPr lang="es-MX" dirty="0"/>
        </a:p>
      </dgm:t>
    </dgm:pt>
    <dgm:pt modelId="{E030B1AD-5DEE-41DD-ABC3-A18FC5BA9113}" type="parTrans" cxnId="{6C76B89E-6FD8-4165-B0CF-4B7155CC3078}">
      <dgm:prSet/>
      <dgm:spPr/>
      <dgm:t>
        <a:bodyPr/>
        <a:lstStyle/>
        <a:p>
          <a:endParaRPr lang="es-MX"/>
        </a:p>
      </dgm:t>
    </dgm:pt>
    <dgm:pt modelId="{23C71CAF-BF61-4582-A2E9-15985FDF4622}" type="sibTrans" cxnId="{6C76B89E-6FD8-4165-B0CF-4B7155CC3078}">
      <dgm:prSet/>
      <dgm:spPr/>
      <dgm:t>
        <a:bodyPr/>
        <a:lstStyle/>
        <a:p>
          <a:endParaRPr lang="es-MX"/>
        </a:p>
      </dgm:t>
    </dgm:pt>
    <dgm:pt modelId="{38769295-393D-4C41-94EB-B8769F43B86B}">
      <dgm:prSet phldrT="[Texto]"/>
      <dgm:spPr/>
      <dgm:t>
        <a:bodyPr/>
        <a:lstStyle/>
        <a:p>
          <a:r>
            <a:rPr lang="es-MX" baseline="0" dirty="0" smtClean="0"/>
            <a:t>Compartir con  el 100% de la poblaci</a:t>
          </a:r>
          <a:r>
            <a:rPr lang="es-ES" baseline="0" dirty="0" err="1" smtClean="0"/>
            <a:t>ón</a:t>
          </a:r>
          <a:r>
            <a:rPr lang="es-ES" baseline="0" dirty="0" smtClean="0"/>
            <a:t> la importancia del ajedrez en el desarrollo de las habilidades cognitivas.</a:t>
          </a:r>
        </a:p>
      </dgm:t>
    </dgm:pt>
    <dgm:pt modelId="{07CBBCB0-EAC8-4121-B53A-9972AF816405}" type="parTrans" cxnId="{50D0A87C-3A16-499E-8307-0D99E8914CB5}">
      <dgm:prSet/>
      <dgm:spPr/>
      <dgm:t>
        <a:bodyPr/>
        <a:lstStyle/>
        <a:p>
          <a:endParaRPr lang="es-MX"/>
        </a:p>
      </dgm:t>
    </dgm:pt>
    <dgm:pt modelId="{B5540911-AC46-4D17-A36D-FE96A48AEF83}" type="sibTrans" cxnId="{50D0A87C-3A16-499E-8307-0D99E8914CB5}">
      <dgm:prSet/>
      <dgm:spPr/>
      <dgm:t>
        <a:bodyPr/>
        <a:lstStyle/>
        <a:p>
          <a:endParaRPr lang="es-MX"/>
        </a:p>
      </dgm:t>
    </dgm:pt>
    <dgm:pt modelId="{7D0D7324-97DF-4AEC-A2EC-E011F3463D06}">
      <dgm:prSet phldrT="[Texto]"/>
      <dgm:spPr/>
      <dgm:t>
        <a:bodyPr/>
        <a:lstStyle/>
        <a:p>
          <a:r>
            <a:rPr lang="es-MX" dirty="0" smtClean="0"/>
            <a:t>Enseñar</a:t>
          </a:r>
          <a:r>
            <a:rPr lang="es-MX" baseline="0" dirty="0" smtClean="0"/>
            <a:t> a jugar ajedrez al 100% de la poblaci</a:t>
          </a:r>
          <a:r>
            <a:rPr lang="es-ES" baseline="0" dirty="0" err="1" smtClean="0"/>
            <a:t>ón</a:t>
          </a:r>
          <a:r>
            <a:rPr lang="es-ES" baseline="0" dirty="0" smtClean="0"/>
            <a:t> estudiantil.</a:t>
          </a:r>
        </a:p>
        <a:p>
          <a:endParaRPr lang="es-ES" baseline="0" dirty="0" smtClean="0"/>
        </a:p>
        <a:p>
          <a:r>
            <a:rPr lang="es-ES" baseline="0" dirty="0" smtClean="0"/>
            <a:t>*Promover el uso de organizadores gráficos para desarrollar habilidades cognitivas aplicando los procesos psicológicos básicos y superiores.</a:t>
          </a:r>
        </a:p>
        <a:p>
          <a:endParaRPr lang="es-MX" dirty="0"/>
        </a:p>
      </dgm:t>
    </dgm:pt>
    <dgm:pt modelId="{FCDC9267-C64B-48B0-80F4-1D7B9E7FF565}" type="parTrans" cxnId="{3FF0A19D-1CEF-47C3-B9C7-93854C18EC6B}">
      <dgm:prSet/>
      <dgm:spPr/>
      <dgm:t>
        <a:bodyPr/>
        <a:lstStyle/>
        <a:p>
          <a:endParaRPr lang="es-MX"/>
        </a:p>
      </dgm:t>
    </dgm:pt>
    <dgm:pt modelId="{8CA2E800-9063-4C3E-BEE2-0C13751A2CD0}" type="sibTrans" cxnId="{3FF0A19D-1CEF-47C3-B9C7-93854C18EC6B}">
      <dgm:prSet/>
      <dgm:spPr/>
      <dgm:t>
        <a:bodyPr/>
        <a:lstStyle/>
        <a:p>
          <a:endParaRPr lang="es-MX"/>
        </a:p>
      </dgm:t>
    </dgm:pt>
    <dgm:pt modelId="{7AF3C164-6FE4-41C3-AC60-745FF84197E3}">
      <dgm:prSet phldrT="[Texto]"/>
      <dgm:spPr/>
      <dgm:t>
        <a:bodyPr/>
        <a:lstStyle/>
        <a:p>
          <a:r>
            <a:rPr lang="es-MX" dirty="0" smtClean="0"/>
            <a:t>EVALUACIÓN</a:t>
          </a:r>
        </a:p>
        <a:p>
          <a:r>
            <a:rPr lang="es-MX" dirty="0" smtClean="0"/>
            <a:t>Formatos de seguimiento en la participaci</a:t>
          </a:r>
          <a:r>
            <a:rPr lang="es-ES" dirty="0" err="1" smtClean="0"/>
            <a:t>ón</a:t>
          </a:r>
          <a:r>
            <a:rPr lang="es-ES" dirty="0" smtClean="0"/>
            <a:t> del torneo</a:t>
          </a:r>
          <a:r>
            <a:rPr lang="es-ES" baseline="0" dirty="0" smtClean="0"/>
            <a:t> interno de ajedrez</a:t>
          </a:r>
          <a:r>
            <a:rPr lang="es-MX" dirty="0" smtClean="0"/>
            <a:t> .</a:t>
          </a:r>
        </a:p>
        <a:p>
          <a:r>
            <a:rPr lang="es-MX" dirty="0" smtClean="0"/>
            <a:t>Seguimiento del rendimiento acad</a:t>
          </a:r>
          <a:r>
            <a:rPr lang="es-ES" dirty="0" err="1" smtClean="0"/>
            <a:t>émico</a:t>
          </a:r>
          <a:r>
            <a:rPr lang="es-ES" dirty="0" smtClean="0"/>
            <a:t> de los estudiantes durante todo el semestre y todas</a:t>
          </a:r>
          <a:r>
            <a:rPr lang="es-ES" baseline="0" dirty="0" smtClean="0"/>
            <a:t> las materias del campo disciplinar.</a:t>
          </a:r>
        </a:p>
        <a:p>
          <a:r>
            <a:rPr lang="es-ES" baseline="0" dirty="0" smtClean="0"/>
            <a:t>Exposición de esquemas cognitivos representativos por cada grupo</a:t>
          </a:r>
          <a:r>
            <a:rPr lang="es-MX" baseline="0" dirty="0" smtClean="0"/>
            <a:t>.</a:t>
          </a:r>
        </a:p>
        <a:p>
          <a:r>
            <a:rPr lang="es-MX" baseline="0" dirty="0" smtClean="0"/>
            <a:t>Demostraci</a:t>
          </a:r>
          <a:r>
            <a:rPr lang="es-ES" baseline="0" dirty="0" err="1" smtClean="0"/>
            <a:t>ón</a:t>
          </a:r>
          <a:r>
            <a:rPr lang="es-ES" baseline="0" dirty="0" smtClean="0"/>
            <a:t> de evidencias.</a:t>
          </a:r>
          <a:endParaRPr lang="es-MX" dirty="0"/>
        </a:p>
      </dgm:t>
    </dgm:pt>
    <dgm:pt modelId="{2E12DE89-E43E-4CC6-A255-4EFCE4A19048}" type="parTrans" cxnId="{C8C586B9-3A36-458B-A9D8-FC4EA569B384}">
      <dgm:prSet/>
      <dgm:spPr/>
      <dgm:t>
        <a:bodyPr/>
        <a:lstStyle/>
        <a:p>
          <a:endParaRPr lang="es-ES_tradnl"/>
        </a:p>
      </dgm:t>
    </dgm:pt>
    <dgm:pt modelId="{F3515C60-76DA-4A21-9C00-19A8BD7959D8}" type="sibTrans" cxnId="{C8C586B9-3A36-458B-A9D8-FC4EA569B384}">
      <dgm:prSet/>
      <dgm:spPr/>
      <dgm:t>
        <a:bodyPr/>
        <a:lstStyle/>
        <a:p>
          <a:endParaRPr lang="es-ES_tradnl"/>
        </a:p>
      </dgm:t>
    </dgm:pt>
    <dgm:pt modelId="{A98638C6-B6EB-4B50-98FD-7CB188724B3C}">
      <dgm:prSet phldrT="[Texto]"/>
      <dgm:spPr/>
      <dgm:t>
        <a:bodyPr/>
        <a:lstStyle/>
        <a:p>
          <a:r>
            <a:rPr lang="es-MX" dirty="0" smtClean="0"/>
            <a:t>MEJORA CONTINUA</a:t>
          </a:r>
        </a:p>
        <a:p>
          <a:r>
            <a:rPr lang="es-MX" dirty="0" smtClean="0"/>
            <a:t>Evaluar el cumplimiento de los avances</a:t>
          </a:r>
          <a:r>
            <a:rPr lang="es-MX" baseline="0" dirty="0" smtClean="0"/>
            <a:t> en cada una de las reuniones de academia institucional</a:t>
          </a:r>
          <a:r>
            <a:rPr lang="es-MX" dirty="0" smtClean="0"/>
            <a:t> para</a:t>
          </a:r>
          <a:r>
            <a:rPr lang="es-MX" baseline="0" dirty="0" smtClean="0"/>
            <a:t> favorecer el</a:t>
          </a:r>
          <a:r>
            <a:rPr lang="es-MX" dirty="0" smtClean="0"/>
            <a:t> logro de prop</a:t>
          </a:r>
          <a:r>
            <a:rPr lang="es-ES" dirty="0" err="1" smtClean="0"/>
            <a:t>ósitos</a:t>
          </a:r>
          <a:r>
            <a:rPr lang="es-ES" dirty="0" smtClean="0"/>
            <a:t> esperados.</a:t>
          </a:r>
          <a:endParaRPr lang="es-MX" dirty="0"/>
        </a:p>
      </dgm:t>
    </dgm:pt>
    <dgm:pt modelId="{B1711033-0EFC-4B0D-8FB7-C9A5380C36EA}" type="parTrans" cxnId="{A937A21A-4041-48F6-95DD-FA5B99E35EE9}">
      <dgm:prSet/>
      <dgm:spPr/>
      <dgm:t>
        <a:bodyPr/>
        <a:lstStyle/>
        <a:p>
          <a:endParaRPr lang="es-ES_tradnl"/>
        </a:p>
      </dgm:t>
    </dgm:pt>
    <dgm:pt modelId="{9609E9B8-3DF8-4ECE-8D9D-A329077D2D26}" type="sibTrans" cxnId="{A937A21A-4041-48F6-95DD-FA5B99E35EE9}">
      <dgm:prSet/>
      <dgm:spPr/>
      <dgm:t>
        <a:bodyPr/>
        <a:lstStyle/>
        <a:p>
          <a:endParaRPr lang="es-ES_tradnl"/>
        </a:p>
      </dgm:t>
    </dgm:pt>
    <dgm:pt modelId="{6D31FC3C-C588-493E-8769-3536D77FB6CB}">
      <dgm:prSet phldrT="[Texto]"/>
      <dgm:spPr/>
      <dgm:t>
        <a:bodyPr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MX" baseline="0" dirty="0" smtClean="0"/>
            <a:t> Valorar si los estudiantes de primer grado poseen habilidades para leer, atender instrucciones, poner atenci</a:t>
          </a:r>
          <a:r>
            <a:rPr lang="es-ES" baseline="0" dirty="0" err="1" smtClean="0"/>
            <a:t>ón</a:t>
          </a:r>
          <a:r>
            <a:rPr lang="es-ES" baseline="0" dirty="0" smtClean="0"/>
            <a:t> y trabajar en equipo.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ES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MX" dirty="0" smtClean="0"/>
            <a:t>*</a:t>
          </a:r>
          <a:r>
            <a:rPr lang="es-MX" baseline="0" dirty="0" smtClean="0"/>
            <a:t>  Conocer por medio de un instrumento si los estudiantes de segundo grado poseen habilidades para buscar informaci</a:t>
          </a:r>
          <a:r>
            <a:rPr lang="es-ES" baseline="0" dirty="0" err="1" smtClean="0"/>
            <a:t>ón</a:t>
          </a:r>
          <a:r>
            <a:rPr lang="es-ES" baseline="0" dirty="0" smtClean="0"/>
            <a:t> de fuentes confiables.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ES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baseline="0" dirty="0" smtClean="0"/>
            <a:t>* </a:t>
          </a:r>
          <a:r>
            <a:rPr lang="es-ES" baseline="0" dirty="0" smtClean="0"/>
            <a:t>Identificar </a:t>
          </a:r>
          <a:r>
            <a:rPr lang="es-ES" baseline="0" dirty="0" smtClean="0"/>
            <a:t>el tipo de inteligencia que posee cada uno de los estudiantes de tercer grado para la conformación de equipos que incluyan los diferentes tipos.</a:t>
          </a:r>
          <a:endParaRPr lang="es-MX" dirty="0"/>
        </a:p>
      </dgm:t>
    </dgm:pt>
    <dgm:pt modelId="{615D255F-C064-47B9-BFB0-3D943D61FDC6}" type="parTrans" cxnId="{3E5BC797-A314-4691-B78E-ED8ED119C248}">
      <dgm:prSet/>
      <dgm:spPr/>
      <dgm:t>
        <a:bodyPr/>
        <a:lstStyle/>
        <a:p>
          <a:endParaRPr lang="es-ES_tradnl"/>
        </a:p>
      </dgm:t>
    </dgm:pt>
    <dgm:pt modelId="{08020131-9B12-4904-ACD6-808DB430AF72}" type="sibTrans" cxnId="{3E5BC797-A314-4691-B78E-ED8ED119C248}">
      <dgm:prSet/>
      <dgm:spPr/>
      <dgm:t>
        <a:bodyPr/>
        <a:lstStyle/>
        <a:p>
          <a:endParaRPr lang="es-ES_tradnl"/>
        </a:p>
      </dgm:t>
    </dgm:pt>
    <dgm:pt modelId="{4206C7D7-0B5A-46DD-A256-3328440C728F}">
      <dgm:prSet phldrT="[Texto]"/>
      <dgm:spPr/>
      <dgm:t>
        <a:bodyPr/>
        <a:lstStyle/>
        <a:p>
          <a:pPr marL="57150" marR="0" lvl="1" indent="-57150" algn="l" defTabSz="4000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s-MX" dirty="0"/>
        </a:p>
      </dgm:t>
    </dgm:pt>
    <dgm:pt modelId="{06505E94-F693-4610-BE11-73833D01028E}" type="parTrans" cxnId="{D947D074-1D56-48F5-8A53-2800483F4026}">
      <dgm:prSet/>
      <dgm:spPr/>
      <dgm:t>
        <a:bodyPr/>
        <a:lstStyle/>
        <a:p>
          <a:endParaRPr lang="es-ES_tradnl"/>
        </a:p>
      </dgm:t>
    </dgm:pt>
    <dgm:pt modelId="{1964B0DC-29BD-4F2C-892B-F7F93CB8F594}" type="sibTrans" cxnId="{D947D074-1D56-48F5-8A53-2800483F4026}">
      <dgm:prSet/>
      <dgm:spPr/>
      <dgm:t>
        <a:bodyPr/>
        <a:lstStyle/>
        <a:p>
          <a:endParaRPr lang="es-ES_tradnl"/>
        </a:p>
      </dgm:t>
    </dgm:pt>
    <dgm:pt modelId="{CEE74D64-4D5C-47BE-83C0-8011F50A318B}">
      <dgm:prSet phldrT="[Texto]"/>
      <dgm:spPr/>
      <dgm:t>
        <a:bodyPr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MX" dirty="0"/>
        </a:p>
      </dgm:t>
    </dgm:pt>
    <dgm:pt modelId="{2B96483C-0D1D-4DCD-AB65-8317E3485F48}" type="parTrans" cxnId="{B3410923-AB28-49EA-AF80-5B085A892AE3}">
      <dgm:prSet/>
      <dgm:spPr/>
      <dgm:t>
        <a:bodyPr/>
        <a:lstStyle/>
        <a:p>
          <a:endParaRPr lang="es-ES_tradnl"/>
        </a:p>
      </dgm:t>
    </dgm:pt>
    <dgm:pt modelId="{FF2464B9-6F81-4ED5-A997-2558EEDCEB7F}" type="sibTrans" cxnId="{B3410923-AB28-49EA-AF80-5B085A892AE3}">
      <dgm:prSet/>
      <dgm:spPr/>
      <dgm:t>
        <a:bodyPr/>
        <a:lstStyle/>
        <a:p>
          <a:endParaRPr lang="es-ES_tradnl"/>
        </a:p>
      </dgm:t>
    </dgm:pt>
    <dgm:pt modelId="{4DF1F3D5-C703-42F8-9D3E-11058B5F1C7E}">
      <dgm:prSet phldrT="[Texto]"/>
      <dgm:spPr/>
      <dgm:t>
        <a:bodyPr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MX" dirty="0"/>
        </a:p>
      </dgm:t>
    </dgm:pt>
    <dgm:pt modelId="{320FF7ED-44B3-4652-B1EB-F3A7CB6A0E4C}" type="parTrans" cxnId="{ADC2975C-9CC3-4CE6-B5A8-0DFC2A15C227}">
      <dgm:prSet/>
      <dgm:spPr/>
      <dgm:t>
        <a:bodyPr/>
        <a:lstStyle/>
        <a:p>
          <a:endParaRPr lang="es-ES_tradnl"/>
        </a:p>
      </dgm:t>
    </dgm:pt>
    <dgm:pt modelId="{6C89702B-1397-4971-9600-DFA4FA25B325}" type="sibTrans" cxnId="{ADC2975C-9CC3-4CE6-B5A8-0DFC2A15C227}">
      <dgm:prSet/>
      <dgm:spPr/>
      <dgm:t>
        <a:bodyPr/>
        <a:lstStyle/>
        <a:p>
          <a:endParaRPr lang="es-ES_tradnl"/>
        </a:p>
      </dgm:t>
    </dgm:pt>
    <dgm:pt modelId="{BABB7E4C-8391-4929-9528-D855808EC2AB}">
      <dgm:prSet phldrT="[Texto]"/>
      <dgm:spPr/>
      <dgm:t>
        <a:bodyPr/>
        <a:lstStyle/>
        <a:p>
          <a:r>
            <a:rPr lang="es-MX" dirty="0" smtClean="0"/>
            <a:t>Diseñar</a:t>
          </a:r>
          <a:r>
            <a:rPr lang="es-MX" baseline="0" dirty="0" smtClean="0"/>
            <a:t> un plan de acci</a:t>
          </a:r>
          <a:r>
            <a:rPr lang="es-ES" baseline="0" dirty="0" err="1" smtClean="0"/>
            <a:t>ón</a:t>
          </a:r>
          <a:r>
            <a:rPr lang="es-ES" baseline="0" dirty="0" smtClean="0"/>
            <a:t> para satisfacer las necesidades detectadas en la evaluación diagnóstica. </a:t>
          </a:r>
        </a:p>
        <a:p>
          <a:endParaRPr lang="es-MX" dirty="0"/>
        </a:p>
      </dgm:t>
    </dgm:pt>
    <dgm:pt modelId="{9D5FA93B-6F23-443C-93F3-7C6B1216ACC3}" type="parTrans" cxnId="{56168773-C6C9-449B-97F8-44608DFDA7B9}">
      <dgm:prSet/>
      <dgm:spPr/>
      <dgm:t>
        <a:bodyPr/>
        <a:lstStyle/>
        <a:p>
          <a:endParaRPr lang="es-ES_tradnl"/>
        </a:p>
      </dgm:t>
    </dgm:pt>
    <dgm:pt modelId="{8500C7DE-DBF0-4B42-974B-ACE3B2296F7D}" type="sibTrans" cxnId="{56168773-C6C9-449B-97F8-44608DFDA7B9}">
      <dgm:prSet/>
      <dgm:spPr/>
      <dgm:t>
        <a:bodyPr/>
        <a:lstStyle/>
        <a:p>
          <a:endParaRPr lang="es-ES_tradnl"/>
        </a:p>
      </dgm:t>
    </dgm:pt>
    <dgm:pt modelId="{D8D006EE-4687-42C6-8449-BC6DF6C72A0D}">
      <dgm:prSet phldrT="[Texto]"/>
      <dgm:spPr/>
      <dgm:t>
        <a:bodyPr/>
        <a:lstStyle/>
        <a:p>
          <a:r>
            <a:rPr lang="es-MX" dirty="0" smtClean="0"/>
            <a:t>Construir trabajos considerando</a:t>
          </a:r>
          <a:r>
            <a:rPr lang="es-MX" baseline="0" dirty="0" smtClean="0"/>
            <a:t> los principios de equidad integraci</a:t>
          </a:r>
          <a:r>
            <a:rPr lang="es-ES" baseline="0" dirty="0" err="1" smtClean="0"/>
            <a:t>ón</a:t>
          </a:r>
          <a:r>
            <a:rPr lang="es-ES" baseline="0" dirty="0" smtClean="0"/>
            <a:t> y equidad.</a:t>
          </a:r>
          <a:endParaRPr lang="es-MX" dirty="0"/>
        </a:p>
      </dgm:t>
    </dgm:pt>
    <dgm:pt modelId="{4FC08E43-F609-450B-AEBE-B370B3644C9F}" type="parTrans" cxnId="{BCC82234-2155-4F80-80AD-DC7EC617DFAC}">
      <dgm:prSet/>
      <dgm:spPr/>
      <dgm:t>
        <a:bodyPr/>
        <a:lstStyle/>
        <a:p>
          <a:endParaRPr lang="es-ES_tradnl"/>
        </a:p>
      </dgm:t>
    </dgm:pt>
    <dgm:pt modelId="{16B07EDB-55C4-49C4-BAE8-8E9B552E7D95}" type="sibTrans" cxnId="{BCC82234-2155-4F80-80AD-DC7EC617DFAC}">
      <dgm:prSet/>
      <dgm:spPr/>
      <dgm:t>
        <a:bodyPr/>
        <a:lstStyle/>
        <a:p>
          <a:endParaRPr lang="es-ES_tradnl"/>
        </a:p>
      </dgm:t>
    </dgm:pt>
    <dgm:pt modelId="{1F41BA0A-3D2B-43A8-9B4D-1163D547A75D}">
      <dgm:prSet phldrT="[Texto]"/>
      <dgm:spPr/>
      <dgm:t>
        <a:bodyPr/>
        <a:lstStyle/>
        <a:p>
          <a:endParaRPr lang="es-MX" dirty="0"/>
        </a:p>
      </dgm:t>
    </dgm:pt>
    <dgm:pt modelId="{4E284E13-4F03-4531-B03A-DE76F5008DD3}" type="parTrans" cxnId="{BB69E7AA-AAC7-4A62-934E-232058DF35CF}">
      <dgm:prSet/>
      <dgm:spPr/>
      <dgm:t>
        <a:bodyPr/>
        <a:lstStyle/>
        <a:p>
          <a:endParaRPr lang="es-ES_tradnl"/>
        </a:p>
      </dgm:t>
    </dgm:pt>
    <dgm:pt modelId="{24178123-CDC3-4A21-8461-D9D55D503020}" type="sibTrans" cxnId="{BB69E7AA-AAC7-4A62-934E-232058DF35CF}">
      <dgm:prSet/>
      <dgm:spPr/>
      <dgm:t>
        <a:bodyPr/>
        <a:lstStyle/>
        <a:p>
          <a:endParaRPr lang="es-ES_tradnl"/>
        </a:p>
      </dgm:t>
    </dgm:pt>
    <dgm:pt modelId="{B29112E1-A087-48D1-840B-2EEBEB627FE0}" type="pres">
      <dgm:prSet presAssocID="{5A90A72D-4FD5-4B56-8317-AA9102C6C2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D0330C2-0015-4834-B686-D60703BEF518}" type="pres">
      <dgm:prSet presAssocID="{0B07ACA9-F1EA-459F-AE0C-CBC243E3EF7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52F3AB-43FE-4AE4-9C07-74D05856A518}" type="pres">
      <dgm:prSet presAssocID="{A73CE572-7753-46F2-B1E1-38D9A903C8FD}" presName="sibTrans" presStyleCnt="0"/>
      <dgm:spPr/>
    </dgm:pt>
    <dgm:pt modelId="{E26E578C-2564-4EB6-AF1D-9D86BD0AD34C}" type="pres">
      <dgm:prSet presAssocID="{D5469423-C86E-4D83-A057-0282D37906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E2EEC1-D3E4-4641-BC3C-1388E66BD227}" type="pres">
      <dgm:prSet presAssocID="{9FD4506D-45C3-43D9-A957-367E5EDBF709}" presName="sibTrans" presStyleCnt="0"/>
      <dgm:spPr/>
    </dgm:pt>
    <dgm:pt modelId="{BB86AF2B-77A6-4C51-8582-275C990516FD}" type="pres">
      <dgm:prSet presAssocID="{79E29222-E96F-48C4-A412-17885BCBBB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5606DDC-1DE3-4AD9-B3E8-6C6121BF0D20}" type="pres">
      <dgm:prSet presAssocID="{23C71CAF-BF61-4582-A2E9-15985FDF4622}" presName="sibTrans" presStyleCnt="0"/>
      <dgm:spPr/>
    </dgm:pt>
    <dgm:pt modelId="{C2284798-5E6F-48E6-A3E8-6BDDD2C276BB}" type="pres">
      <dgm:prSet presAssocID="{7AF3C164-6FE4-41C3-AC60-745FF84197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5AF1B4-3AFF-409A-B1C2-184E9AE7BD3A}" type="pres">
      <dgm:prSet presAssocID="{F3515C60-76DA-4A21-9C00-19A8BD7959D8}" presName="sibTrans" presStyleCnt="0"/>
      <dgm:spPr/>
    </dgm:pt>
    <dgm:pt modelId="{D3EC961E-40B9-4A01-A3D8-5398D93CE4C9}" type="pres">
      <dgm:prSet presAssocID="{A98638C6-B6EB-4B50-98FD-7CB188724B3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36D6953-6CD9-43BE-ACB1-F9A1CD056BC3}" srcId="{0B07ACA9-F1EA-459F-AE0C-CBC243E3EF74}" destId="{A414700F-54DE-4314-81D1-FC3CF6193A4B}" srcOrd="0" destOrd="0" parTransId="{55CA6873-E702-40EF-9C13-E59680E972F4}" sibTransId="{D958E1D6-8E2A-4122-9FF5-D15C4D30A296}"/>
    <dgm:cxn modelId="{B5278A45-FF01-44CE-9D39-B338F3493229}" srcId="{D5469423-C86E-4D83-A057-0282D37906FF}" destId="{88756F0D-CD34-43F0-96DF-E8A5628B0207}" srcOrd="1" destOrd="0" parTransId="{21B8379A-F1C2-4176-A592-2CC2A4F21568}" sibTransId="{05FF9EB3-4129-4199-96C7-3B6FEDC58553}"/>
    <dgm:cxn modelId="{D8446CED-70F7-4290-AEDC-EACFEB01E210}" type="presOf" srcId="{1F41BA0A-3D2B-43A8-9B4D-1163D547A75D}" destId="{E26E578C-2564-4EB6-AF1D-9D86BD0AD34C}" srcOrd="0" destOrd="5" presId="urn:microsoft.com/office/officeart/2005/8/layout/hList6"/>
    <dgm:cxn modelId="{3E5BC797-A314-4691-B78E-ED8ED119C248}" srcId="{0B07ACA9-F1EA-459F-AE0C-CBC243E3EF74}" destId="{6D31FC3C-C588-493E-8769-3536D77FB6CB}" srcOrd="1" destOrd="0" parTransId="{615D255F-C064-47B9-BFB0-3D943D61FDC6}" sibTransId="{08020131-9B12-4904-ACD6-808DB430AF72}"/>
    <dgm:cxn modelId="{2D084A58-4BED-4E3D-8429-D1B04D9DB9A1}" type="presOf" srcId="{CEE74D64-4D5C-47BE-83C0-8011F50A318B}" destId="{4D0330C2-0015-4834-B686-D60703BEF518}" srcOrd="0" destOrd="4" presId="urn:microsoft.com/office/officeart/2005/8/layout/hList6"/>
    <dgm:cxn modelId="{B1EEC8AB-B082-4149-8F73-6E9C2454D1A2}" type="presOf" srcId="{7AF3C164-6FE4-41C3-AC60-745FF84197E3}" destId="{C2284798-5E6F-48E6-A3E8-6BDDD2C276BB}" srcOrd="0" destOrd="0" presId="urn:microsoft.com/office/officeart/2005/8/layout/hList6"/>
    <dgm:cxn modelId="{BEE9D4C6-79A4-4F0F-8E23-C78DAE4A589D}" type="presOf" srcId="{7D0D7324-97DF-4AEC-A2EC-E011F3463D06}" destId="{BB86AF2B-77A6-4C51-8582-275C990516FD}" srcOrd="0" destOrd="2" presId="urn:microsoft.com/office/officeart/2005/8/layout/hList6"/>
    <dgm:cxn modelId="{15ECC963-8FA1-4700-BB80-D2B818E36197}" type="presOf" srcId="{A98638C6-B6EB-4B50-98FD-7CB188724B3C}" destId="{D3EC961E-40B9-4A01-A3D8-5398D93CE4C9}" srcOrd="0" destOrd="0" presId="urn:microsoft.com/office/officeart/2005/8/layout/hList6"/>
    <dgm:cxn modelId="{ADC2975C-9CC3-4CE6-B5A8-0DFC2A15C227}" srcId="{0B07ACA9-F1EA-459F-AE0C-CBC243E3EF74}" destId="{4DF1F3D5-C703-42F8-9D3E-11058B5F1C7E}" srcOrd="4" destOrd="0" parTransId="{320FF7ED-44B3-4652-B1EB-F3A7CB6A0E4C}" sibTransId="{6C89702B-1397-4971-9600-DFA4FA25B325}"/>
    <dgm:cxn modelId="{3FF0A19D-1CEF-47C3-B9C7-93854C18EC6B}" srcId="{79E29222-E96F-48C4-A412-17885BCBBB9E}" destId="{7D0D7324-97DF-4AEC-A2EC-E011F3463D06}" srcOrd="1" destOrd="0" parTransId="{FCDC9267-C64B-48B0-80F4-1D7B9E7FF565}" sibTransId="{8CA2E800-9063-4C3E-BEE2-0C13751A2CD0}"/>
    <dgm:cxn modelId="{798C476F-CEF0-4278-BA2E-6E8082EC911E}" type="presOf" srcId="{0B07ACA9-F1EA-459F-AE0C-CBC243E3EF74}" destId="{4D0330C2-0015-4834-B686-D60703BEF518}" srcOrd="0" destOrd="0" presId="urn:microsoft.com/office/officeart/2005/8/layout/hList6"/>
    <dgm:cxn modelId="{BCC82234-2155-4F80-80AD-DC7EC617DFAC}" srcId="{D5469423-C86E-4D83-A057-0282D37906FF}" destId="{D8D006EE-4687-42C6-8449-BC6DF6C72A0D}" srcOrd="3" destOrd="0" parTransId="{4FC08E43-F609-450B-AEBE-B370B3644C9F}" sibTransId="{16B07EDB-55C4-49C4-BAE8-8E9B552E7D95}"/>
    <dgm:cxn modelId="{07AF137B-F32C-4965-BA19-09A55CD78EC8}" type="presOf" srcId="{5A90A72D-4FD5-4B56-8317-AA9102C6C213}" destId="{B29112E1-A087-48D1-840B-2EEBEB627FE0}" srcOrd="0" destOrd="0" presId="urn:microsoft.com/office/officeart/2005/8/layout/hList6"/>
    <dgm:cxn modelId="{0E8E3A3D-583E-4044-B381-D95DF89BE296}" type="presOf" srcId="{4206C7D7-0B5A-46DD-A256-3328440C728F}" destId="{4D0330C2-0015-4834-B686-D60703BEF518}" srcOrd="0" destOrd="3" presId="urn:microsoft.com/office/officeart/2005/8/layout/hList6"/>
    <dgm:cxn modelId="{C8C586B9-3A36-458B-A9D8-FC4EA569B384}" srcId="{5A90A72D-4FD5-4B56-8317-AA9102C6C213}" destId="{7AF3C164-6FE4-41C3-AC60-745FF84197E3}" srcOrd="3" destOrd="0" parTransId="{2E12DE89-E43E-4CC6-A255-4EFCE4A19048}" sibTransId="{F3515C60-76DA-4A21-9C00-19A8BD7959D8}"/>
    <dgm:cxn modelId="{62329D57-57C0-4C03-A221-1D93A99E1399}" type="presOf" srcId="{4DF1F3D5-C703-42F8-9D3E-11058B5F1C7E}" destId="{4D0330C2-0015-4834-B686-D60703BEF518}" srcOrd="0" destOrd="5" presId="urn:microsoft.com/office/officeart/2005/8/layout/hList6"/>
    <dgm:cxn modelId="{BB69E7AA-AAC7-4A62-934E-232058DF35CF}" srcId="{D5469423-C86E-4D83-A057-0282D37906FF}" destId="{1F41BA0A-3D2B-43A8-9B4D-1163D547A75D}" srcOrd="4" destOrd="0" parTransId="{4E284E13-4F03-4531-B03A-DE76F5008DD3}" sibTransId="{24178123-CDC3-4A21-8461-D9D55D503020}"/>
    <dgm:cxn modelId="{ABF78276-8F29-4CC1-A7AE-01F343472E4E}" type="presOf" srcId="{6D31FC3C-C588-493E-8769-3536D77FB6CB}" destId="{4D0330C2-0015-4834-B686-D60703BEF518}" srcOrd="0" destOrd="2" presId="urn:microsoft.com/office/officeart/2005/8/layout/hList6"/>
    <dgm:cxn modelId="{B10E7C5A-9996-4F0E-B8C8-5ADC2F9A62A6}" srcId="{5A90A72D-4FD5-4B56-8317-AA9102C6C213}" destId="{0B07ACA9-F1EA-459F-AE0C-CBC243E3EF74}" srcOrd="0" destOrd="0" parTransId="{A960ABB8-0765-4AB0-8999-7DC2E4544727}" sibTransId="{A73CE572-7753-46F2-B1E1-38D9A903C8FD}"/>
    <dgm:cxn modelId="{FC97DB31-6079-4930-B609-C782CA63844F}" type="presOf" srcId="{79E29222-E96F-48C4-A412-17885BCBBB9E}" destId="{BB86AF2B-77A6-4C51-8582-275C990516FD}" srcOrd="0" destOrd="0" presId="urn:microsoft.com/office/officeart/2005/8/layout/hList6"/>
    <dgm:cxn modelId="{56168773-C6C9-449B-97F8-44608DFDA7B9}" srcId="{D5469423-C86E-4D83-A057-0282D37906FF}" destId="{BABB7E4C-8391-4929-9528-D855808EC2AB}" srcOrd="2" destOrd="0" parTransId="{9D5FA93B-6F23-443C-93F3-7C6B1216ACC3}" sibTransId="{8500C7DE-DBF0-4B42-974B-ACE3B2296F7D}"/>
    <dgm:cxn modelId="{F4FA6A24-DB1C-4354-9BBD-727B00C664D0}" type="presOf" srcId="{D8D006EE-4687-42C6-8449-BC6DF6C72A0D}" destId="{E26E578C-2564-4EB6-AF1D-9D86BD0AD34C}" srcOrd="0" destOrd="4" presId="urn:microsoft.com/office/officeart/2005/8/layout/hList6"/>
    <dgm:cxn modelId="{50D0A87C-3A16-499E-8307-0D99E8914CB5}" srcId="{79E29222-E96F-48C4-A412-17885BCBBB9E}" destId="{38769295-393D-4C41-94EB-B8769F43B86B}" srcOrd="0" destOrd="0" parTransId="{07CBBCB0-EAC8-4121-B53A-9972AF816405}" sibTransId="{B5540911-AC46-4D17-A36D-FE96A48AEF83}"/>
    <dgm:cxn modelId="{224E9A5E-38AE-42AE-A6A6-A9BF3AB617C5}" srcId="{D5469423-C86E-4D83-A057-0282D37906FF}" destId="{F7A8510B-B5F7-42C2-AD01-82678E7A6D68}" srcOrd="0" destOrd="0" parTransId="{5AD68F37-9613-4306-A8D7-84B350ECC8C3}" sibTransId="{4187E07D-5AE4-426A-8F8F-0704AC9D4DC6}"/>
    <dgm:cxn modelId="{B4B88AA8-3050-4A0E-9872-C9DD8BAF8C63}" type="presOf" srcId="{D5469423-C86E-4D83-A057-0282D37906FF}" destId="{E26E578C-2564-4EB6-AF1D-9D86BD0AD34C}" srcOrd="0" destOrd="0" presId="urn:microsoft.com/office/officeart/2005/8/layout/hList6"/>
    <dgm:cxn modelId="{F29C830A-C525-465D-8ADA-CC2B19993732}" type="presOf" srcId="{F7A8510B-B5F7-42C2-AD01-82678E7A6D68}" destId="{E26E578C-2564-4EB6-AF1D-9D86BD0AD34C}" srcOrd="0" destOrd="1" presId="urn:microsoft.com/office/officeart/2005/8/layout/hList6"/>
    <dgm:cxn modelId="{799009F1-1EB8-4B89-8E4A-3B0CE8ADEECB}" type="presOf" srcId="{BABB7E4C-8391-4929-9528-D855808EC2AB}" destId="{E26E578C-2564-4EB6-AF1D-9D86BD0AD34C}" srcOrd="0" destOrd="3" presId="urn:microsoft.com/office/officeart/2005/8/layout/hList6"/>
    <dgm:cxn modelId="{FDB4AE09-5585-4D81-95D4-E69CA4162F88}" type="presOf" srcId="{38769295-393D-4C41-94EB-B8769F43B86B}" destId="{BB86AF2B-77A6-4C51-8582-275C990516FD}" srcOrd="0" destOrd="1" presId="urn:microsoft.com/office/officeart/2005/8/layout/hList6"/>
    <dgm:cxn modelId="{D4252DC7-0704-48C3-BEFB-477688C9DC46}" type="presOf" srcId="{88756F0D-CD34-43F0-96DF-E8A5628B0207}" destId="{E26E578C-2564-4EB6-AF1D-9D86BD0AD34C}" srcOrd="0" destOrd="2" presId="urn:microsoft.com/office/officeart/2005/8/layout/hList6"/>
    <dgm:cxn modelId="{485BCDD6-129F-4C59-B53C-CE2C456596D3}" srcId="{5A90A72D-4FD5-4B56-8317-AA9102C6C213}" destId="{D5469423-C86E-4D83-A057-0282D37906FF}" srcOrd="1" destOrd="0" parTransId="{69D53195-29CD-454C-8865-516301091EDE}" sibTransId="{9FD4506D-45C3-43D9-A957-367E5EDBF709}"/>
    <dgm:cxn modelId="{A937A21A-4041-48F6-95DD-FA5B99E35EE9}" srcId="{5A90A72D-4FD5-4B56-8317-AA9102C6C213}" destId="{A98638C6-B6EB-4B50-98FD-7CB188724B3C}" srcOrd="4" destOrd="0" parTransId="{B1711033-0EFC-4B0D-8FB7-C9A5380C36EA}" sibTransId="{9609E9B8-3DF8-4ECE-8D9D-A329077D2D26}"/>
    <dgm:cxn modelId="{6C76B89E-6FD8-4165-B0CF-4B7155CC3078}" srcId="{5A90A72D-4FD5-4B56-8317-AA9102C6C213}" destId="{79E29222-E96F-48C4-A412-17885BCBBB9E}" srcOrd="2" destOrd="0" parTransId="{E030B1AD-5DEE-41DD-ABC3-A18FC5BA9113}" sibTransId="{23C71CAF-BF61-4582-A2E9-15985FDF4622}"/>
    <dgm:cxn modelId="{D947D074-1D56-48F5-8A53-2800483F4026}" srcId="{0B07ACA9-F1EA-459F-AE0C-CBC243E3EF74}" destId="{4206C7D7-0B5A-46DD-A256-3328440C728F}" srcOrd="2" destOrd="0" parTransId="{06505E94-F693-4610-BE11-73833D01028E}" sibTransId="{1964B0DC-29BD-4F2C-892B-F7F93CB8F594}"/>
    <dgm:cxn modelId="{B3410923-AB28-49EA-AF80-5B085A892AE3}" srcId="{0B07ACA9-F1EA-459F-AE0C-CBC243E3EF74}" destId="{CEE74D64-4D5C-47BE-83C0-8011F50A318B}" srcOrd="3" destOrd="0" parTransId="{2B96483C-0D1D-4DCD-AB65-8317E3485F48}" sibTransId="{FF2464B9-6F81-4ED5-A997-2558EEDCEB7F}"/>
    <dgm:cxn modelId="{746BBE2C-A48C-489E-B610-858E797106E4}" type="presOf" srcId="{A414700F-54DE-4314-81D1-FC3CF6193A4B}" destId="{4D0330C2-0015-4834-B686-D60703BEF518}" srcOrd="0" destOrd="1" presId="urn:microsoft.com/office/officeart/2005/8/layout/hList6"/>
    <dgm:cxn modelId="{A19C89E7-9393-4BD7-8BED-0A0EA1BED7C2}" type="presParOf" srcId="{B29112E1-A087-48D1-840B-2EEBEB627FE0}" destId="{4D0330C2-0015-4834-B686-D60703BEF518}" srcOrd="0" destOrd="0" presId="urn:microsoft.com/office/officeart/2005/8/layout/hList6"/>
    <dgm:cxn modelId="{FD5EAC2C-D07F-4FD7-9744-CF0E393CFA79}" type="presParOf" srcId="{B29112E1-A087-48D1-840B-2EEBEB627FE0}" destId="{1652F3AB-43FE-4AE4-9C07-74D05856A518}" srcOrd="1" destOrd="0" presId="urn:microsoft.com/office/officeart/2005/8/layout/hList6"/>
    <dgm:cxn modelId="{8A20E410-B8A8-4034-B1B4-6656C7F7898D}" type="presParOf" srcId="{B29112E1-A087-48D1-840B-2EEBEB627FE0}" destId="{E26E578C-2564-4EB6-AF1D-9D86BD0AD34C}" srcOrd="2" destOrd="0" presId="urn:microsoft.com/office/officeart/2005/8/layout/hList6"/>
    <dgm:cxn modelId="{1987D04B-1BF2-48AD-9888-2D4AB64B2B86}" type="presParOf" srcId="{B29112E1-A087-48D1-840B-2EEBEB627FE0}" destId="{BEE2EEC1-D3E4-4641-BC3C-1388E66BD227}" srcOrd="3" destOrd="0" presId="urn:microsoft.com/office/officeart/2005/8/layout/hList6"/>
    <dgm:cxn modelId="{58F72895-28DD-4F43-AD01-FD99AD421004}" type="presParOf" srcId="{B29112E1-A087-48D1-840B-2EEBEB627FE0}" destId="{BB86AF2B-77A6-4C51-8582-275C990516FD}" srcOrd="4" destOrd="0" presId="urn:microsoft.com/office/officeart/2005/8/layout/hList6"/>
    <dgm:cxn modelId="{3C1C6933-9D2E-4C6A-B7D4-9AC50FBAC1DD}" type="presParOf" srcId="{B29112E1-A087-48D1-840B-2EEBEB627FE0}" destId="{05606DDC-1DE3-4AD9-B3E8-6C6121BF0D20}" srcOrd="5" destOrd="0" presId="urn:microsoft.com/office/officeart/2005/8/layout/hList6"/>
    <dgm:cxn modelId="{6D568141-BBBB-4463-90B1-9D74470F3482}" type="presParOf" srcId="{B29112E1-A087-48D1-840B-2EEBEB627FE0}" destId="{C2284798-5E6F-48E6-A3E8-6BDDD2C276BB}" srcOrd="6" destOrd="0" presId="urn:microsoft.com/office/officeart/2005/8/layout/hList6"/>
    <dgm:cxn modelId="{E48C4FB3-D9CC-42A1-9107-F01C68BDFEB7}" type="presParOf" srcId="{B29112E1-A087-48D1-840B-2EEBEB627FE0}" destId="{B45AF1B4-3AFF-409A-B1C2-184E9AE7BD3A}" srcOrd="7" destOrd="0" presId="urn:microsoft.com/office/officeart/2005/8/layout/hList6"/>
    <dgm:cxn modelId="{BB803A51-6D01-4645-B359-0290F75BE353}" type="presParOf" srcId="{B29112E1-A087-48D1-840B-2EEBEB627FE0}" destId="{D3EC961E-40B9-4A01-A3D8-5398D93CE4C9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330C2-0015-4834-B686-D60703BEF518}">
      <dsp:nvSpPr>
        <dsp:cNvPr id="0" name=""/>
        <dsp:cNvSpPr/>
      </dsp:nvSpPr>
      <dsp:spPr>
        <a:xfrm rot="16200000">
          <a:off x="-1938999" y="1943364"/>
          <a:ext cx="5418667" cy="15319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8539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DIAGNÓSTICO</a:t>
          </a:r>
          <a:endParaRPr lang="es-MX" sz="9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baseline="0" dirty="0" smtClean="0"/>
            <a:t> identificar por medio de un cuestionario cu</a:t>
          </a:r>
          <a:r>
            <a:rPr lang="es-ES" sz="700" kern="1200" baseline="0" dirty="0" err="1" smtClean="0"/>
            <a:t>ántos</a:t>
          </a:r>
          <a:r>
            <a:rPr lang="es-ES" sz="700" kern="1200" baseline="0" dirty="0" smtClean="0"/>
            <a:t> </a:t>
          </a:r>
          <a:r>
            <a:rPr lang="es-MX" sz="700" kern="1200" baseline="0" dirty="0" smtClean="0"/>
            <a:t>estudiantes de primer grado saben jugar ajedr</a:t>
          </a:r>
          <a:r>
            <a:rPr lang="es-ES" sz="700" kern="1200" baseline="0" dirty="0" err="1" smtClean="0"/>
            <a:t>ez</a:t>
          </a:r>
          <a:r>
            <a:rPr lang="es-ES" sz="700" kern="1200" baseline="0" dirty="0" smtClean="0"/>
            <a:t>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700" kern="1200" baseline="0" dirty="0" smtClean="0"/>
            <a:t>* Analizar los resultados de la prueba de ingreso al NMS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baseline="0" dirty="0" smtClean="0"/>
            <a:t> Valorar si los estudiantes de primer grado poseen habilidades para leer, atender instrucciones, poner atenci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y trabajar en equipo.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*</a:t>
          </a:r>
          <a:r>
            <a:rPr lang="es-MX" sz="700" kern="1200" baseline="0" dirty="0" smtClean="0"/>
            <a:t>  Conocer por medio de un instrumento si los estudiantes de segundo grado poseen habilidades para buscar informaci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de fuentes confiables.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baseline="0" dirty="0" smtClean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700" kern="1200" baseline="0" dirty="0" smtClean="0"/>
            <a:t>* </a:t>
          </a:r>
          <a:r>
            <a:rPr lang="es-ES" sz="700" kern="1200" baseline="0" dirty="0" smtClean="0"/>
            <a:t>Identificar </a:t>
          </a:r>
          <a:r>
            <a:rPr lang="es-ES" sz="700" kern="1200" baseline="0" dirty="0" smtClean="0"/>
            <a:t>el tipo de inteligencia que posee cada uno de los estudiantes de tercer grado para la conformación de equipos que incluyan los diferentes tipos.</a:t>
          </a:r>
          <a:endParaRPr lang="es-MX" sz="700" kern="1200" dirty="0"/>
        </a:p>
        <a:p>
          <a:pPr marL="57150" marR="0" lvl="1" indent="-57150" algn="l" defTabSz="4000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s-MX" sz="7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</dsp:txBody>
      <dsp:txXfrm rot="5400000">
        <a:off x="4366" y="1083732"/>
        <a:ext cx="1531937" cy="3251201"/>
      </dsp:txXfrm>
    </dsp:sp>
    <dsp:sp modelId="{E26E578C-2564-4EB6-AF1D-9D86BD0AD34C}">
      <dsp:nvSpPr>
        <dsp:cNvPr id="0" name=""/>
        <dsp:cNvSpPr/>
      </dsp:nvSpPr>
      <dsp:spPr>
        <a:xfrm rot="16200000">
          <a:off x="-292166" y="1943364"/>
          <a:ext cx="5418667" cy="15319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8539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PLANEACIÓN</a:t>
          </a:r>
          <a:endParaRPr lang="es-MX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Elaboraci</a:t>
          </a:r>
          <a:r>
            <a:rPr lang="es-ES" sz="700" kern="1200" dirty="0" err="1" smtClean="0"/>
            <a:t>ón</a:t>
          </a:r>
          <a:r>
            <a:rPr lang="es-ES" sz="700" kern="1200" dirty="0" smtClean="0"/>
            <a:t> del proyecto de ajedrez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dirty="0" smtClean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Identificar las necesidades prioritarias en relaci</a:t>
          </a:r>
          <a:r>
            <a:rPr lang="es-ES" sz="700" kern="1200" dirty="0" err="1" smtClean="0"/>
            <a:t>ón</a:t>
          </a:r>
          <a:r>
            <a:rPr lang="es-ES" sz="700" kern="1200" dirty="0" smtClean="0"/>
            <a:t> a los resultados obtenidos en la prueba de ingreso al NMS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dirty="0" smtClean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Diseñar</a:t>
          </a:r>
          <a:r>
            <a:rPr lang="es-MX" sz="700" kern="1200" baseline="0" dirty="0" smtClean="0"/>
            <a:t> un plan de acci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para satisfacer las necesidades detectadas en la evaluación diagnóstica. 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Construir trabajos considerando</a:t>
          </a:r>
          <a:r>
            <a:rPr lang="es-MX" sz="700" kern="1200" baseline="0" dirty="0" smtClean="0"/>
            <a:t> los principios de equidad integraci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y equidad.</a:t>
          </a:r>
          <a:endParaRPr lang="es-MX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</dsp:txBody>
      <dsp:txXfrm rot="5400000">
        <a:off x="1651199" y="1083732"/>
        <a:ext cx="1531937" cy="3251201"/>
      </dsp:txXfrm>
    </dsp:sp>
    <dsp:sp modelId="{BB86AF2B-77A6-4C51-8582-275C990516FD}">
      <dsp:nvSpPr>
        <dsp:cNvPr id="0" name=""/>
        <dsp:cNvSpPr/>
      </dsp:nvSpPr>
      <dsp:spPr>
        <a:xfrm rot="16200000">
          <a:off x="1354666" y="1943364"/>
          <a:ext cx="5418667" cy="15319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8539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ACCIONES</a:t>
          </a:r>
          <a:endParaRPr lang="es-MX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baseline="0" dirty="0" smtClean="0"/>
            <a:t>Compartir con  el 100% de la poblaci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la importancia del ajedrez en el desarrollo de las habilidades cognitivas.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kern="1200" dirty="0" smtClean="0"/>
            <a:t>Enseñar</a:t>
          </a:r>
          <a:r>
            <a:rPr lang="es-MX" sz="700" kern="1200" baseline="0" dirty="0" smtClean="0"/>
            <a:t> a jugar ajedrez al 100% de la poblaci</a:t>
          </a:r>
          <a:r>
            <a:rPr lang="es-ES" sz="700" kern="1200" baseline="0" dirty="0" err="1" smtClean="0"/>
            <a:t>ón</a:t>
          </a:r>
          <a:r>
            <a:rPr lang="es-ES" sz="700" kern="1200" baseline="0" dirty="0" smtClean="0"/>
            <a:t> estudiantil.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700" kern="1200" baseline="0" dirty="0" smtClean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700" kern="1200" baseline="0" dirty="0" smtClean="0"/>
            <a:t>*Promover el uso de organizadores gráficos para desarrollar habilidades cognitivas aplicando los procesos psicológicos básicos y superiores.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700" kern="1200" dirty="0"/>
        </a:p>
      </dsp:txBody>
      <dsp:txXfrm rot="5400000">
        <a:off x="3298031" y="1083732"/>
        <a:ext cx="1531937" cy="3251201"/>
      </dsp:txXfrm>
    </dsp:sp>
    <dsp:sp modelId="{C2284798-5E6F-48E6-A3E8-6BDDD2C276BB}">
      <dsp:nvSpPr>
        <dsp:cNvPr id="0" name=""/>
        <dsp:cNvSpPr/>
      </dsp:nvSpPr>
      <dsp:spPr>
        <a:xfrm rot="16200000">
          <a:off x="3001499" y="1943364"/>
          <a:ext cx="5418667" cy="15319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8539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EVALUACIÓN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Formatos de seguimiento en la participaci</a:t>
          </a:r>
          <a:r>
            <a:rPr lang="es-ES" sz="900" kern="1200" dirty="0" err="1" smtClean="0"/>
            <a:t>ón</a:t>
          </a:r>
          <a:r>
            <a:rPr lang="es-ES" sz="900" kern="1200" dirty="0" smtClean="0"/>
            <a:t> del torneo</a:t>
          </a:r>
          <a:r>
            <a:rPr lang="es-ES" sz="900" kern="1200" baseline="0" dirty="0" smtClean="0"/>
            <a:t> interno de ajedrez</a:t>
          </a:r>
          <a:r>
            <a:rPr lang="es-MX" sz="900" kern="1200" dirty="0" smtClean="0"/>
            <a:t> 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Seguimiento del rendimiento acad</a:t>
          </a:r>
          <a:r>
            <a:rPr lang="es-ES" sz="900" kern="1200" dirty="0" err="1" smtClean="0"/>
            <a:t>émico</a:t>
          </a:r>
          <a:r>
            <a:rPr lang="es-ES" sz="900" kern="1200" dirty="0" smtClean="0"/>
            <a:t> de los estudiantes durante todo el semestre y todas</a:t>
          </a:r>
          <a:r>
            <a:rPr lang="es-ES" sz="900" kern="1200" baseline="0" dirty="0" smtClean="0"/>
            <a:t> las materias del campo disciplinar.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baseline="0" dirty="0" smtClean="0"/>
            <a:t>Exposición de esquemas cognitivos representativos por cada grupo</a:t>
          </a:r>
          <a:r>
            <a:rPr lang="es-MX" sz="900" kern="1200" baseline="0" dirty="0" smtClean="0"/>
            <a:t>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baseline="0" dirty="0" smtClean="0"/>
            <a:t>Demostraci</a:t>
          </a:r>
          <a:r>
            <a:rPr lang="es-ES" sz="900" kern="1200" baseline="0" dirty="0" err="1" smtClean="0"/>
            <a:t>ón</a:t>
          </a:r>
          <a:r>
            <a:rPr lang="es-ES" sz="900" kern="1200" baseline="0" dirty="0" smtClean="0"/>
            <a:t> de evidencias.</a:t>
          </a:r>
          <a:endParaRPr lang="es-MX" sz="900" kern="1200" dirty="0"/>
        </a:p>
      </dsp:txBody>
      <dsp:txXfrm rot="5400000">
        <a:off x="4944864" y="1083732"/>
        <a:ext cx="1531937" cy="3251201"/>
      </dsp:txXfrm>
    </dsp:sp>
    <dsp:sp modelId="{D3EC961E-40B9-4A01-A3D8-5398D93CE4C9}">
      <dsp:nvSpPr>
        <dsp:cNvPr id="0" name=""/>
        <dsp:cNvSpPr/>
      </dsp:nvSpPr>
      <dsp:spPr>
        <a:xfrm rot="16200000">
          <a:off x="4648332" y="1943364"/>
          <a:ext cx="5418667" cy="15319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8539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MEJORA CONTINUA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Evaluar el cumplimiento de los avances</a:t>
          </a:r>
          <a:r>
            <a:rPr lang="es-MX" sz="900" kern="1200" baseline="0" dirty="0" smtClean="0"/>
            <a:t> en cada una de las reuniones de academia institucional</a:t>
          </a:r>
          <a:r>
            <a:rPr lang="es-MX" sz="900" kern="1200" dirty="0" smtClean="0"/>
            <a:t> para</a:t>
          </a:r>
          <a:r>
            <a:rPr lang="es-MX" sz="900" kern="1200" baseline="0" dirty="0" smtClean="0"/>
            <a:t> favorecer el</a:t>
          </a:r>
          <a:r>
            <a:rPr lang="es-MX" sz="900" kern="1200" dirty="0" smtClean="0"/>
            <a:t> logro de prop</a:t>
          </a:r>
          <a:r>
            <a:rPr lang="es-ES" sz="900" kern="1200" dirty="0" err="1" smtClean="0"/>
            <a:t>ósitos</a:t>
          </a:r>
          <a:r>
            <a:rPr lang="es-ES" sz="900" kern="1200" dirty="0" smtClean="0"/>
            <a:t> esperados.</a:t>
          </a:r>
          <a:endParaRPr lang="es-MX" sz="900" kern="1200" dirty="0"/>
        </a:p>
      </dsp:txBody>
      <dsp:txXfrm rot="5400000">
        <a:off x="6591697" y="1083732"/>
        <a:ext cx="1531937" cy="325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79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07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30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92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66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55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346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52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172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71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C7BB-0FCA-4601-9302-73BF01F25C2B}" type="datetimeFigureOut">
              <a:rPr lang="es-MX" smtClean="0"/>
              <a:pPr/>
              <a:t>12/08/16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73B7-3BF5-4534-8DDC-86908A72B641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4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15149" y="2104450"/>
            <a:ext cx="949657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JORNADA DE ACOMPAÑAMIENTO</a:t>
            </a:r>
          </a:p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ACADÉMICO</a:t>
            </a:r>
          </a:p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 BT019</a:t>
            </a:r>
          </a:p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ACADEMIA DE COMPONENTES COGNITIVOS</a:t>
            </a:r>
            <a:endParaRPr lang="es-E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62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001836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9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METAS 2016-2017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APROVECHAMIENTO  </a:t>
            </a:r>
            <a:r>
              <a:rPr lang="es-MX" b="1" dirty="0" smtClean="0"/>
              <a:t>8.4</a:t>
            </a:r>
          </a:p>
          <a:p>
            <a:r>
              <a:rPr lang="es-MX" dirty="0" smtClean="0"/>
              <a:t>APROBACION </a:t>
            </a:r>
            <a:r>
              <a:rPr lang="es-MX" b="1" dirty="0" smtClean="0"/>
              <a:t>85%</a:t>
            </a:r>
          </a:p>
          <a:p>
            <a:r>
              <a:rPr lang="es-MX" dirty="0" smtClean="0"/>
              <a:t>RETENCION </a:t>
            </a:r>
            <a:r>
              <a:rPr lang="es-MX" b="1" dirty="0" smtClean="0"/>
              <a:t>97.5%</a:t>
            </a:r>
          </a:p>
          <a:p>
            <a:r>
              <a:rPr lang="es-MX" dirty="0" smtClean="0"/>
              <a:t>EFICIENCIA TERMINAL </a:t>
            </a:r>
            <a:r>
              <a:rPr lang="es-MX" b="1" dirty="0" smtClean="0"/>
              <a:t>85%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280255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310</Words>
  <Application>Microsoft Macintosh PowerPoint</Application>
  <PresentationFormat>Panorámica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Tema de Office</vt:lpstr>
      <vt:lpstr>Presentación de PowerPoint</vt:lpstr>
      <vt:lpstr>Presentación de PowerPoint</vt:lpstr>
      <vt:lpstr>METAS 2016-2017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Vazquez</dc:creator>
  <cp:lastModifiedBy>Janet Serrano Diaz</cp:lastModifiedBy>
  <cp:revision>16</cp:revision>
  <dcterms:created xsi:type="dcterms:W3CDTF">2016-06-28T16:49:00Z</dcterms:created>
  <dcterms:modified xsi:type="dcterms:W3CDTF">2016-08-12T15:13:11Z</dcterms:modified>
</cp:coreProperties>
</file>